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86405" autoAdjust="0"/>
  </p:normalViewPr>
  <p:slideViewPr>
    <p:cSldViewPr snapToGrid="0">
      <p:cViewPr varScale="1">
        <p:scale>
          <a:sx n="68" d="100"/>
          <a:sy n="68" d="100"/>
        </p:scale>
        <p:origin x="288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98EB3-73CA-E958-6960-9AB43801CF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56D417-68D1-3E50-86F6-0D4AF60F26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C3B578-7D6A-BB92-88D2-5F0F1B271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AA14C8-CF8A-588E-FABD-DF5B8AEF4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6AE2BD-0BA7-C3BE-6A49-D7D87C32B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257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2F5CB-8B8A-C3D0-7806-C62EFDB7A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74CAE9-DBF6-7A78-FEF7-5855A0877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E7E399-A560-82A5-9FD2-2CC03D026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710373-AF88-A742-F944-F7F9E1FB2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3817C-B566-A3B5-3672-F4C492B5F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3786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C5F744-B8DA-CBBE-C76E-7056ECD763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A52B9-CD33-6C8E-1D6A-0ED71E072F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563D40-5D66-2194-BA9C-4E5FA0E66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9A3AB3-7F44-D634-1C76-FD5BA8B3A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EE363-BE8A-6BA6-2F3A-197A90018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3672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246BC-80AB-5336-DA37-095E4C97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216BB-725A-0CF7-740F-33E06F0382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2869E-BA04-D977-E2B3-D2C387C7E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0C771A-821A-400C-33AD-30B072A72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E25B6-8779-9203-3FF9-A608CB8AD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8289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8449F-0DBA-8FC0-4367-B0702C10E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79525-501F-09D6-BB9B-5E06904B6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A46A4E-17D9-2F6F-2876-E9EA027EF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3DF73D-F5CA-E4D8-DD2A-428802250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2F688-3854-2F58-5A25-655B56415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0860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2F60C-C859-D6CE-BFB1-FB983A88B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A6A07E-7F2F-FFEE-C233-E40667478D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CBF52C-849D-9BE3-FF9A-3AD77B73A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32916-1FBE-B944-472A-A89E43B10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9D51E5-EA80-0805-915B-C5F568C90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F40BD6-BB8F-58BD-5E93-509672EA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8292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D4A47-4734-57EA-D7F4-12EA20037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81333-66D4-259F-495D-6F85B0BD9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3DD32-8580-6D11-F72B-FB0FC0F26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B67A83-E4CD-683A-96EE-9A83465F3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39C498-54B0-ECC7-BF5D-57CD3CBFC1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7B796E-E797-A5CC-DA94-FC690D3FD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0AB9C-0925-FEE3-55B4-A72FE630F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7FA157-EEEC-355C-3BDC-9FE02FAFA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9942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023D0-E3EF-744D-44FF-F7EBD052E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266326-274D-ABCC-77CC-DCB8BAE5C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E7D3FB-9C54-85BD-518D-93B6BBA07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0CED26-43A8-2F3D-6181-41A3F3C5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268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64E5A9-5BFE-E99E-4134-A73093CB5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15E8CDE-F15F-304B-166E-D8CF9118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34DA1B-377A-BCEB-A3D9-9ABBB66C9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314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6C0C9-641B-B397-D1F4-B288AC04D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88F42-2FE0-F00A-03F5-64073A7A8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97B6A-BC57-EDD2-D20D-A748989E9E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24578-44B9-5688-161E-76E34F074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03454E-DE43-25F8-9959-E298216EA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DE021-31B7-D8AA-E277-66A71ACA0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931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6FA69-7C05-4ADB-273E-A3232BE2C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DEC7B3-7B98-D861-77D4-DD73E3B85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83A9CA-9180-1DCA-4CA0-7BA5A75DC7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F516DD-E882-56C1-F404-1F7844338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FFE06-4632-7BC9-5CFC-D4D462F39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EE130C-B01F-59D6-F3CE-968C0FD3E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9123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58EF4-308B-63D8-3E74-616807D08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794E1C-F4F6-5FA1-F773-40AED87E3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1105DC-AE94-587B-59F0-061A8EC4B9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55AEC7-898A-4F8E-AEB3-4DDB60B38F89}" type="datetimeFigureOut">
              <a:rPr lang="en-AU" smtClean="0"/>
              <a:t>1/05/2025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72C3C-DFA0-6EE5-6A67-D3EA3CFCB9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DB22B-B3B5-66C0-D8D4-580E53853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8FB835-DFA7-4362-B234-70263898C0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404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0E740-EC21-9C5F-B63D-35B497FDF5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New Product Launch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B58B12-E777-D37E-E0A2-E141C13DAD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Peanut Brittle</a:t>
            </a:r>
          </a:p>
        </p:txBody>
      </p:sp>
    </p:spTree>
    <p:extLst>
      <p:ext uri="{BB962C8B-B14F-4D97-AF65-F5344CB8AC3E}">
        <p14:creationId xmlns:p14="http://schemas.microsoft.com/office/powerpoint/2010/main" val="1102535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1707D-6341-9733-9D9C-326BD7B29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FF4C4-B04E-7549-BF49-1A5FEEFFB5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Brittle</a:t>
            </a:r>
            <a:r>
              <a:rPr lang="en-US" sz="2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</a:t>
            </a:r>
            <a:r>
              <a:rPr lang="en-US" sz="2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confectionary</a:t>
            </a:r>
            <a:r>
              <a:rPr lang="en-US" sz="28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made of </a:t>
            </a:r>
          </a:p>
          <a:p>
            <a:pPr lvl="1"/>
            <a:r>
              <a:rPr lang="en-US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sheets of hard </a:t>
            </a:r>
            <a:r>
              <a:rPr lang="en-US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sugar</a:t>
            </a:r>
            <a:r>
              <a:rPr lang="en-US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candy </a:t>
            </a:r>
          </a:p>
          <a:p>
            <a:pPr lvl="1"/>
            <a:r>
              <a:rPr lang="en-US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peanuts.</a:t>
            </a:r>
          </a:p>
          <a:p>
            <a:r>
              <a:rPr lang="en-US" sz="28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sheets are usually less than 1cm thick</a:t>
            </a:r>
          </a:p>
        </p:txBody>
      </p:sp>
    </p:spTree>
    <p:extLst>
      <p:ext uri="{BB962C8B-B14F-4D97-AF65-F5344CB8AC3E}">
        <p14:creationId xmlns:p14="http://schemas.microsoft.com/office/powerpoint/2010/main" val="1104796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New Product Launch</vt:lpstr>
      <vt:lpstr>Introduction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Geoff Keane</dc:creator>
  <cp:lastModifiedBy>Geoff Keane</cp:lastModifiedBy>
  <cp:revision>1</cp:revision>
  <dcterms:created xsi:type="dcterms:W3CDTF">2025-05-01T01:15:08Z</dcterms:created>
  <dcterms:modified xsi:type="dcterms:W3CDTF">2025-05-01T01:24:05Z</dcterms:modified>
</cp:coreProperties>
</file>